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File Upload System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built with Python Django featuring login/signup, email approvals, AES-256 encryption, and AWS S3 secure storage.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59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3668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8102"/>
            <a:ext cx="3246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9852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End-to-end secure upload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8407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Two-step email approval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AES-256 encryption integration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14624" y="5341501"/>
            <a:ext cx="5069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146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OTP email validation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62741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Time-limited approval links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7163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for history &amp;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Security Needs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Protect sensitive file uploads in web apps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Restrict upload permissions to authorized users only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0117"/>
            <a:ext cx="4165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Authorization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email approval for critical actions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586383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2235756"/>
            <a:ext cx="531971" cy="531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55" y="2980492"/>
            <a:ext cx="2338626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Authentication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855" y="4105394"/>
            <a:ext cx="2338626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 login and signup mechanisms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87" y="2235756"/>
            <a:ext cx="531971" cy="531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2687" y="2980492"/>
            <a:ext cx="233862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Email Approval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402687" y="3772972"/>
            <a:ext cx="2338626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Verification before sensitive actions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19" y="2235756"/>
            <a:ext cx="531971" cy="531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0519" y="2980492"/>
            <a:ext cx="233862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Encrypted Uploads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60519" y="3772972"/>
            <a:ext cx="2338626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Protect files using AES-256 encryption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5" y="5424845"/>
            <a:ext cx="531971" cy="5319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855" y="6169581"/>
            <a:ext cx="233862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Safe Storage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4855" y="6962061"/>
            <a:ext cx="2338626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Upload encrypted files to AWS S3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8241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Flowchart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opens the app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Signup or login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 approval for login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 upload page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Select file to upload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 approval for file upload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Encrypt file using AES-256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Upload encrypted file to AWS S3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351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Modules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090160"/>
            <a:ext cx="4326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Django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Backend web framework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65783" y="5090160"/>
            <a:ext cx="5328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SMTP &amp; Email 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Send real-time approval emails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425446"/>
            <a:ext cx="3509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PyCryptodome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AES-256 encryption library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boto3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AWS S3 storage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13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Login and Signup Workflow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278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727847"/>
            <a:ext cx="4063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Signup/Login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2182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Initial account creation and access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8079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807982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Email Approval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2984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Approve or deny login via email link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8881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888117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Grant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37853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 session and show upload page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File Upload Process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Select File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chooses file on upload page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45491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Send Approval Email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 includes file information for approval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Encrypt File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Using AES-256 in CFB mode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401204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Upload to AWS S3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Store encrypted file securely in cloud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458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AES-256 Encryption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960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256-bit encryption key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CFB mode with Initialization Vector (IV)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Block-by-block file processing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4169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stored securely or derived via passphrase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 cryptographic standards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Lifecycle &amp;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0694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Requirement to Deployment in 6 steps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Corporate document submission, cloud security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2025-04-21T02:22:39Z</dcterms:created>
  <dcterms:modified xsi:type="dcterms:W3CDTF">2025-04-21T02:22:39Z</dcterms:modified>
</cp:coreProperties>
</file>